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5" r:id="rId4"/>
    <p:sldId id="264" r:id="rId5"/>
    <p:sldId id="274" r:id="rId6"/>
    <p:sldId id="272" r:id="rId7"/>
    <p:sldId id="269" r:id="rId8"/>
    <p:sldId id="270" r:id="rId9"/>
    <p:sldId id="273" r:id="rId10"/>
    <p:sldId id="271" r:id="rId11"/>
    <p:sldId id="27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9" autoAdjust="0"/>
  </p:normalViewPr>
  <p:slideViewPr>
    <p:cSldViewPr>
      <p:cViewPr>
        <p:scale>
          <a:sx n="100" d="100"/>
          <a:sy n="100" d="100"/>
        </p:scale>
        <p:origin x="-29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8ED-3D8E-461E-8D2A-AD2673E5DFE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42E2-EB8D-4A80-BDEC-2F4FEB643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8ED-3D8E-461E-8D2A-AD2673E5DFE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42E2-EB8D-4A80-BDEC-2F4FEB643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8ED-3D8E-461E-8D2A-AD2673E5DFE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42E2-EB8D-4A80-BDEC-2F4FEB643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8ED-3D8E-461E-8D2A-AD2673E5DFE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42E2-EB8D-4A80-BDEC-2F4FEB643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8ED-3D8E-461E-8D2A-AD2673E5DFE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42E2-EB8D-4A80-BDEC-2F4FEB643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8ED-3D8E-461E-8D2A-AD2673E5DFE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42E2-EB8D-4A80-BDEC-2F4FEB643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8ED-3D8E-461E-8D2A-AD2673E5DFE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42E2-EB8D-4A80-BDEC-2F4FEB643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8ED-3D8E-461E-8D2A-AD2673E5DFE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42E2-EB8D-4A80-BDEC-2F4FEB643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8ED-3D8E-461E-8D2A-AD2673E5DFE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42E2-EB8D-4A80-BDEC-2F4FEB643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8ED-3D8E-461E-8D2A-AD2673E5DFE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42E2-EB8D-4A80-BDEC-2F4FEB643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8ED-3D8E-461E-8D2A-AD2673E5DFE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42E2-EB8D-4A80-BDEC-2F4FEB643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88ED-3D8E-461E-8D2A-AD2673E5DFE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442E2-EB8D-4A80-BDEC-2F4FEB643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msss.org.i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533400"/>
            <a:ext cx="8915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Fraternal Life Service Home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9675" y="1828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Home for the Mentally Challenged Person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8862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A Unit of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Pondicherry Multipurpose Social Service Society </a:t>
            </a:r>
            <a:r>
              <a:rPr lang="en-US" sz="2400" b="1" dirty="0" smtClean="0"/>
              <a:t>(PMSSS)</a:t>
            </a:r>
          </a:p>
          <a:p>
            <a:pPr algn="ctr"/>
            <a:r>
              <a:rPr lang="en-US" sz="2400" b="1" dirty="0" smtClean="0"/>
              <a:t>#81, </a:t>
            </a:r>
            <a:r>
              <a:rPr lang="en-US" sz="2400" b="1" dirty="0" err="1" smtClean="0"/>
              <a:t>Laporte</a:t>
            </a:r>
            <a:r>
              <a:rPr lang="en-US" sz="2400" b="1" dirty="0" smtClean="0"/>
              <a:t> Street, Pondicherry.</a:t>
            </a:r>
          </a:p>
          <a:p>
            <a:pPr algn="ctr"/>
            <a:r>
              <a:rPr lang="en-US" sz="2400" b="1" dirty="0" smtClean="0">
                <a:hlinkClick r:id="rId2"/>
              </a:rPr>
              <a:t>www.pmsss.org.in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28955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Started in 1983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1800" y="-76200"/>
            <a:ext cx="3708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Check Up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Picture 5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846" y="775216"/>
            <a:ext cx="8026583" cy="6063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33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msss.org.in/images/flsh_lo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447800"/>
            <a:ext cx="8548949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304800"/>
            <a:ext cx="5308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 Map of the Home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5746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Fraternal Life Service Home (FLSH)</a:t>
            </a:r>
          </a:p>
        </p:txBody>
      </p:sp>
      <p:pic>
        <p:nvPicPr>
          <p:cNvPr id="1026" name="Picture 2" descr="F:\drive D\Photos\ousteri\0usteripho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01000" cy="533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848600" cy="54504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228600"/>
            <a:ext cx="5844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Street Patient in the Home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148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1064"/>
            <a:ext cx="8729180" cy="5645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43000" y="86380"/>
            <a:ext cx="7127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Gardening Work by the Inmates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9" y="1066800"/>
            <a:ext cx="8544138" cy="533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7127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Gardening Work by the Inmates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0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hotos\Other\Ousteri\fls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8" t="6635" r="3885" b="56328"/>
          <a:stretch/>
        </p:blipFill>
        <p:spPr bwMode="auto">
          <a:xfrm>
            <a:off x="381000" y="1085850"/>
            <a:ext cx="8507659" cy="5196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399" y="228600"/>
            <a:ext cx="6389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from the Communities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69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9538" y="228600"/>
            <a:ext cx="8714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Mentally ill brethren relaxing in tourist place</a:t>
            </a:r>
          </a:p>
        </p:txBody>
      </p:sp>
      <p:pic>
        <p:nvPicPr>
          <p:cNvPr id="4100" name="Picture 4" descr="4"/>
          <p:cNvPicPr>
            <a:picLocks noChangeAspect="1" noChangeArrowheads="1"/>
          </p:cNvPicPr>
          <p:nvPr/>
        </p:nvPicPr>
        <p:blipFill rotWithShape="1">
          <a:blip r:embed="rId2"/>
          <a:srcRect b="17397"/>
          <a:stretch/>
        </p:blipFill>
        <p:spPr bwMode="auto">
          <a:xfrm>
            <a:off x="762000" y="1104900"/>
            <a:ext cx="7719870" cy="5143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3142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794266"/>
            <a:ext cx="8511618" cy="5911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28800" y="86380"/>
            <a:ext cx="5562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Curricular Activities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713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9525"/>
            <a:ext cx="8229600" cy="9048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4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975" y="1219200"/>
            <a:ext cx="7162800" cy="5372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2036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81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Fraternal Life Service Home</vt:lpstr>
      <vt:lpstr>Fraternal Life Service Home (FLSH)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Exercise</vt:lpstr>
      <vt:lpstr>PowerPoint Presentation</vt:lpstr>
      <vt:lpstr>PowerPoint Presentation</vt:lpstr>
      <vt:lpstr>Thank You </vt:lpstr>
    </vt:vector>
  </TitlesOfParts>
  <Company>PMSSS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Jophi</dc:creator>
  <cp:lastModifiedBy>Jothi</cp:lastModifiedBy>
  <cp:revision>33</cp:revision>
  <dcterms:created xsi:type="dcterms:W3CDTF">2011-01-24T10:41:17Z</dcterms:created>
  <dcterms:modified xsi:type="dcterms:W3CDTF">2012-06-12T09:12:51Z</dcterms:modified>
</cp:coreProperties>
</file>